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9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1F6D-55D7-465F-AA6D-1192B64D68AE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DE498-8B95-4EEF-A2B7-6ADDEB1A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Wilted Plant!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 Sept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3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09:55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800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10:30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190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11:10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7996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12:50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4267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14:07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4770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15:05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65864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Wilted Plant!</vt:lpstr>
      <vt:lpstr>09:55</vt:lpstr>
      <vt:lpstr>10:30</vt:lpstr>
      <vt:lpstr>11:10</vt:lpstr>
      <vt:lpstr>12:50</vt:lpstr>
      <vt:lpstr>14:07</vt:lpstr>
      <vt:lpstr>15:05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Wilted Plant!</dc:title>
  <dc:creator>Wright,  Paul</dc:creator>
  <cp:lastModifiedBy>Wright,  Paul</cp:lastModifiedBy>
  <cp:revision>1</cp:revision>
  <dcterms:created xsi:type="dcterms:W3CDTF">2014-09-15T18:09:24Z</dcterms:created>
  <dcterms:modified xsi:type="dcterms:W3CDTF">2014-09-15T18:12:19Z</dcterms:modified>
</cp:coreProperties>
</file>