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C0A2-78D4-4233-BF93-3E5C14FD4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C333-76A6-4A3A-8537-ACAEDDE1C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48C9-8893-474C-BCDF-D4381CD7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348E5-F4F4-4CA4-AA7E-630FA444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BA9E8-7C40-4C64-B2CA-C55A0BDA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6401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9FB8-9DE9-4489-B201-EA99AB37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72A42-D312-4B5E-B749-5B0D1C7D8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B17B-D328-42AB-8E5D-5F8031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BFA1-B141-4F3D-81B5-5449F84A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34DC1-69EB-4808-A5F2-A58733D7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671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288EE-FD30-4617-9D2B-323F2658E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F7D6D-A2D2-4DC1-A6F0-63E98F9BA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5E0C-060B-4945-85FC-58F6E0E7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69833-EBC5-419C-8894-21410A51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2C98-616D-4DA9-87BC-DD8A0F4C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913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C3DC-5F5E-499D-B1FB-6681A11C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B348-7566-4474-A7EF-B50406D2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6054-9622-4128-83D3-6C160B3B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92755-33B6-42C0-88C6-3FEF2337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B5B2B-0F90-4E0E-9D20-D36FA76B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7826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717E-60F0-44EB-9231-E72B4306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A258-527F-44DA-8FBB-AB498C53D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F5A4A-347C-429F-8E67-108AB2E1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56DB2-2C36-40CD-8F1D-8D23805B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28172-7CEB-4E5C-8900-D41F9012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4170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BC8E-FF4F-4367-A9F2-8D4B5A3C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453B-A84A-4223-87FB-5FCC99A3A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45193-9CF6-4299-A28C-2DCB6A14C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DF19F-73FD-49E9-AB0B-DB63D097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BDD4E-34AA-4194-8C60-982BC3EB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E310-7150-4987-A482-CF876865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6698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652D-F2E9-41F2-8D68-83B4D063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C4DB6-415B-42B2-B591-CA9E5E88A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42BEC-BFE2-4E94-99E9-FF73530FD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95DE9-3A28-496D-B16B-1B3A27FD0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8B325-C6A9-436B-A570-0DDDC2050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59077-669E-42B7-BB46-46E225F1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6EA81-C84E-4029-8834-B471F384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2F6E2-3DF4-4AB2-A5F2-CE25EB76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3073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28E7-15C9-4331-B5CB-76E4F5D9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43D7-8433-4343-8044-C5192AAF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ACBEA-A5B5-444A-9F56-22B0AF4C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4392-537C-4018-95B2-6AC25BD5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097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237D2-44D0-4A19-873B-04489ECE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0AC4A-E2A9-477B-8074-28C188E4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78651-D54B-4C02-BCD9-CB14661B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1622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B28C-0C89-49F9-93CF-2311EA12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453A4-F734-42C7-A633-3EE6D3CF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3A3F9-E44B-44D0-9663-E61CC2DDB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12530-33CB-4B6F-A783-F3B759A1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D6186-4A87-41C4-92C3-E5466C2D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1B34D-AF9F-4EF6-8E37-5EED7963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5268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6881-91D2-473C-9C5D-D8ECADD5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55FBD-3A0A-47D1-9CFB-E882E0E80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41903-487A-4DF1-A734-2C850FFC7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7063-6FE2-4A02-9D35-6089CAA9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34A2A-1993-47E1-AF29-82557219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3DF23-F6AC-4C41-9C9F-7DAAC2C2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4181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049CD-74B4-4A46-9B10-B4381FD1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5C807-0DD5-4AAE-87D7-18B4732A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69FC-824C-464C-A4EC-0150FF4AC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146B-35CF-4C1F-B32B-4F94AEB0103A}" type="datetimeFigureOut">
              <a:rPr lang="en-BM" smtClean="0"/>
              <a:t>20 Feb 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DDB8-391C-4F02-88C5-A7739FABF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831CA-E31B-4F27-BE1B-4CBC58355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2E44-5763-4E72-AE42-7897AF158CAF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187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782D82B4-C20E-4E06-8923-46F8D8F0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76" y="132500"/>
            <a:ext cx="9880847" cy="6592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7D6E5-032E-4616-B046-35D2875A7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Weather Systems</a:t>
            </a:r>
            <a:endParaRPr lang="en-BM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2278B-5953-49F4-A746-DD1C05EF7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641" y="624758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Tall Ship </a:t>
            </a:r>
            <a:r>
              <a:rPr lang="en-US" i="1" dirty="0">
                <a:solidFill>
                  <a:schemeClr val="bg1"/>
                </a:solidFill>
              </a:rPr>
              <a:t>Europa</a:t>
            </a:r>
            <a:r>
              <a:rPr lang="en-US" dirty="0">
                <a:solidFill>
                  <a:schemeClr val="bg1"/>
                </a:solidFill>
              </a:rPr>
              <a:t> at sea in the Drake Passage</a:t>
            </a:r>
            <a:endParaRPr lang="en-BM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7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BDB3-F6DC-4ECC-843C-B5947E56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M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5BF72DF-E4B0-49FE-A00E-DB032E9A0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0" y="365125"/>
            <a:ext cx="9978980" cy="6114509"/>
          </a:xfrm>
        </p:spPr>
      </p:pic>
    </p:spTree>
    <p:extLst>
      <p:ext uri="{BB962C8B-B14F-4D97-AF65-F5344CB8AC3E}">
        <p14:creationId xmlns:p14="http://schemas.microsoft.com/office/powerpoint/2010/main" val="319572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D5E4-F202-41EB-B959-D94133C8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M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59CEF0F-4DDA-46E9-A3F3-FE7656F8F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" y="365125"/>
            <a:ext cx="9839597" cy="6029104"/>
          </a:xfrm>
        </p:spPr>
      </p:pic>
    </p:spTree>
    <p:extLst>
      <p:ext uri="{BB962C8B-B14F-4D97-AF65-F5344CB8AC3E}">
        <p14:creationId xmlns:p14="http://schemas.microsoft.com/office/powerpoint/2010/main" val="238372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ard&#10;&#10;Description automatically generated">
            <a:extLst>
              <a:ext uri="{FF2B5EF4-FFF2-40B4-BE49-F238E27FC236}">
                <a16:creationId xmlns:a16="http://schemas.microsoft.com/office/drawing/2014/main" id="{525F4F81-BBB3-49FC-8805-085B74573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0" y="285829"/>
            <a:ext cx="9925800" cy="6286341"/>
          </a:xfrm>
        </p:spPr>
      </p:pic>
    </p:spTree>
    <p:extLst>
      <p:ext uri="{BB962C8B-B14F-4D97-AF65-F5344CB8AC3E}">
        <p14:creationId xmlns:p14="http://schemas.microsoft.com/office/powerpoint/2010/main" val="31720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EF5F001-22FC-4855-9987-300AD3E50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85" y="542925"/>
            <a:ext cx="5772150" cy="5772150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0563124-B4B8-419C-AEBB-6FDBD64AB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9" y="637712"/>
            <a:ext cx="3954454" cy="37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104742B0-BD55-4D6E-8119-BDFB22A84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8" y="809625"/>
            <a:ext cx="8168723" cy="5683249"/>
          </a:xfrm>
        </p:spPr>
      </p:pic>
    </p:spTree>
    <p:extLst>
      <p:ext uri="{BB962C8B-B14F-4D97-AF65-F5344CB8AC3E}">
        <p14:creationId xmlns:p14="http://schemas.microsoft.com/office/powerpoint/2010/main" val="25803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30DE48B1-E9A5-471F-BD4E-FA0AE301D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5188737" cy="3609975"/>
          </a:xfr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7606467-8087-4574-A452-E7249E38E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203604"/>
            <a:ext cx="7086600" cy="576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6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d&#10;&#10;Description automatically generated">
            <a:extLst>
              <a:ext uri="{FF2B5EF4-FFF2-40B4-BE49-F238E27FC236}">
                <a16:creationId xmlns:a16="http://schemas.microsoft.com/office/drawing/2014/main" id="{AF7D940F-369E-406D-803F-9DEB3A06A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43" y="0"/>
            <a:ext cx="585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6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3889E5B-E645-442A-920D-6FA5700D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14574"/>
            <a:ext cx="4038600" cy="3923211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A70E924-657F-42AF-90D8-F0F02B981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2" y="490537"/>
            <a:ext cx="58388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167FEEE-8447-4004-9319-646292DD8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9" y="175018"/>
            <a:ext cx="8771138" cy="6578354"/>
          </a:xfrm>
        </p:spPr>
      </p:pic>
    </p:spTree>
    <p:extLst>
      <p:ext uri="{BB962C8B-B14F-4D97-AF65-F5344CB8AC3E}">
        <p14:creationId xmlns:p14="http://schemas.microsoft.com/office/powerpoint/2010/main" val="40941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4CF8BD8-A9C9-4EBF-AF8A-B665E0C02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8" y="337000"/>
            <a:ext cx="10018261" cy="6184000"/>
          </a:xfrm>
        </p:spPr>
      </p:pic>
    </p:spTree>
    <p:extLst>
      <p:ext uri="{BB962C8B-B14F-4D97-AF65-F5344CB8AC3E}">
        <p14:creationId xmlns:p14="http://schemas.microsoft.com/office/powerpoint/2010/main" val="2811978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Weather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Systems</dc:title>
  <dc:creator>Wright, Paul</dc:creator>
  <cp:lastModifiedBy>Wright, Paul</cp:lastModifiedBy>
  <cp:revision>3</cp:revision>
  <dcterms:created xsi:type="dcterms:W3CDTF">2020-02-20T16:45:11Z</dcterms:created>
  <dcterms:modified xsi:type="dcterms:W3CDTF">2020-02-20T16:57:19Z</dcterms:modified>
</cp:coreProperties>
</file>