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1" r:id="rId6"/>
    <p:sldId id="266" r:id="rId7"/>
    <p:sldId id="262" r:id="rId8"/>
    <p:sldId id="264" r:id="rId9"/>
    <p:sldId id="258" r:id="rId10"/>
    <p:sldId id="259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8FC0-7AF1-4D66-890A-B6647DF36D64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948-09C2-4839-91E3-5B0FBD6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8FC0-7AF1-4D66-890A-B6647DF36D64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948-09C2-4839-91E3-5B0FBD6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0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8FC0-7AF1-4D66-890A-B6647DF36D64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948-09C2-4839-91E3-5B0FBD6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8FC0-7AF1-4D66-890A-B6647DF36D64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948-09C2-4839-91E3-5B0FBD6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5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8FC0-7AF1-4D66-890A-B6647DF36D64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948-09C2-4839-91E3-5B0FBD6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6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8FC0-7AF1-4D66-890A-B6647DF36D64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948-09C2-4839-91E3-5B0FBD6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8FC0-7AF1-4D66-890A-B6647DF36D64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948-09C2-4839-91E3-5B0FBD6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3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8FC0-7AF1-4D66-890A-B6647DF36D64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948-09C2-4839-91E3-5B0FBD6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8FC0-7AF1-4D66-890A-B6647DF36D64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948-09C2-4839-91E3-5B0FBD6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6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8FC0-7AF1-4D66-890A-B6647DF36D64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948-09C2-4839-91E3-5B0FBD6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8FC0-7AF1-4D66-890A-B6647DF36D64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5A948-09C2-4839-91E3-5B0FBD6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9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F8FC0-7AF1-4D66-890A-B6647DF36D64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A948-09C2-4839-91E3-5B0FBD6C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7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8077"/>
            <a:ext cx="7391400" cy="58239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715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Saltus Grammar School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20000" cy="14433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Ocean Science and Technology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Wind turbines – using small motors as generators perhaps – or possibly building a larger one that drives a car alternator? Carbon </a:t>
            </a:r>
            <a:r>
              <a:rPr lang="en-US" dirty="0" err="1" smtClean="0"/>
              <a:t>fibre</a:t>
            </a:r>
            <a:r>
              <a:rPr lang="en-US" dirty="0" smtClean="0"/>
              <a:t>??</a:t>
            </a:r>
          </a:p>
          <a:p>
            <a:pPr lvl="0"/>
            <a:r>
              <a:rPr lang="en-US" dirty="0" smtClean="0"/>
              <a:t>Recording weather data (data loggers and spreadsheets)</a:t>
            </a:r>
          </a:p>
          <a:p>
            <a:pPr lvl="0"/>
            <a:r>
              <a:rPr lang="en-US" dirty="0" smtClean="0"/>
              <a:t>Recording the angle of the Sun (for our solar arrays)</a:t>
            </a:r>
          </a:p>
          <a:p>
            <a:pPr lvl="0"/>
            <a:r>
              <a:rPr lang="en-US" dirty="0" smtClean="0"/>
              <a:t>Projects on hurricanes, el </a:t>
            </a:r>
            <a:r>
              <a:rPr lang="en-US" dirty="0" err="1" smtClean="0"/>
              <a:t>nino</a:t>
            </a:r>
            <a:r>
              <a:rPr lang="en-US" dirty="0" smtClean="0"/>
              <a:t>, </a:t>
            </a:r>
            <a:r>
              <a:rPr lang="en-US" dirty="0" err="1" smtClean="0"/>
              <a:t>thermohaline</a:t>
            </a:r>
            <a:r>
              <a:rPr lang="en-US" dirty="0" smtClean="0"/>
              <a:t> circulation, gulf stream, convection,  lightning etc…..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5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Plastics in the ocean – Blue Halo? – sampling after a storm?</a:t>
            </a:r>
          </a:p>
          <a:p>
            <a:pPr lvl="0"/>
            <a:r>
              <a:rPr lang="en-US" dirty="0" smtClean="0"/>
              <a:t>Fish stocks (local and global?) and fish pots</a:t>
            </a:r>
          </a:p>
          <a:p>
            <a:pPr lvl="0"/>
            <a:r>
              <a:rPr lang="en-US" dirty="0" err="1" smtClean="0"/>
              <a:t>Greaseballs</a:t>
            </a:r>
            <a:r>
              <a:rPr lang="en-US" dirty="0" smtClean="0"/>
              <a:t> on beaches</a:t>
            </a:r>
          </a:p>
          <a:p>
            <a:pPr lvl="0"/>
            <a:r>
              <a:rPr lang="en-US" dirty="0" err="1" smtClean="0"/>
              <a:t>Cathodic</a:t>
            </a:r>
            <a:r>
              <a:rPr lang="en-US" dirty="0" smtClean="0"/>
              <a:t> corrosion</a:t>
            </a:r>
          </a:p>
          <a:p>
            <a:pPr lvl="0"/>
            <a:r>
              <a:rPr lang="en-US" dirty="0" err="1" smtClean="0"/>
              <a:t>Biofouling</a:t>
            </a:r>
            <a:r>
              <a:rPr lang="en-US" dirty="0" smtClean="0"/>
              <a:t> and anti-fouling paints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4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Underwater </a:t>
            </a:r>
            <a:r>
              <a:rPr lang="en-US" dirty="0"/>
              <a:t>robotics project (very cool – possibly add a </a:t>
            </a:r>
            <a:r>
              <a:rPr lang="en-US" dirty="0" err="1" smtClean="0"/>
              <a:t>GoPro</a:t>
            </a:r>
            <a:r>
              <a:rPr lang="en-US" dirty="0" smtClean="0"/>
              <a:t> </a:t>
            </a:r>
            <a:r>
              <a:rPr lang="en-US" dirty="0"/>
              <a:t>to the kit, explore caves/reefs and scare fish?!) </a:t>
            </a:r>
            <a:endParaRPr lang="en-US" dirty="0" smtClean="0"/>
          </a:p>
          <a:p>
            <a:pPr lvl="0"/>
            <a:r>
              <a:rPr lang="en-US" dirty="0" smtClean="0"/>
              <a:t>Glider </a:t>
            </a:r>
            <a:r>
              <a:rPr lang="en-US" dirty="0"/>
              <a:t>work – interactive, students can assist in piloting (other programs have used students too)</a:t>
            </a:r>
          </a:p>
          <a:p>
            <a:pPr lvl="0"/>
            <a:r>
              <a:rPr lang="en-US" dirty="0"/>
              <a:t>Trips to </a:t>
            </a:r>
            <a:r>
              <a:rPr lang="en-US" dirty="0" err="1"/>
              <a:t>Biostation</a:t>
            </a:r>
            <a:r>
              <a:rPr lang="en-US" dirty="0"/>
              <a:t> and weather station</a:t>
            </a:r>
          </a:p>
          <a:p>
            <a:pPr lvl="0"/>
            <a:r>
              <a:rPr lang="en-US" dirty="0"/>
              <a:t>Reef survey (before/after a storm??)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ROV – Remotely Operated Vehicle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1431"/>
            <a:ext cx="6812492" cy="5109369"/>
          </a:xfrm>
        </p:spPr>
      </p:pic>
    </p:spTree>
    <p:extLst>
      <p:ext uri="{BB962C8B-B14F-4D97-AF65-F5344CB8AC3E}">
        <p14:creationId xmlns:p14="http://schemas.microsoft.com/office/powerpoint/2010/main" val="187610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ROV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04" y="1600200"/>
            <a:ext cx="6852991" cy="4525963"/>
          </a:xfrm>
        </p:spPr>
      </p:pic>
    </p:spTree>
    <p:extLst>
      <p:ext uri="{BB962C8B-B14F-4D97-AF65-F5344CB8AC3E}">
        <p14:creationId xmlns:p14="http://schemas.microsoft.com/office/powerpoint/2010/main" val="36454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ROV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238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3657600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1000"/>
            <a:ext cx="38862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92" y="3754582"/>
            <a:ext cx="3981781" cy="2900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95446"/>
            <a:ext cx="3886200" cy="2908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133600"/>
            <a:ext cx="3038919" cy="25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2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sophisicated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93" y="1600200"/>
            <a:ext cx="5379614" cy="4525963"/>
          </a:xfrm>
        </p:spPr>
      </p:pic>
    </p:spTree>
    <p:extLst>
      <p:ext uri="{BB962C8B-B14F-4D97-AF65-F5344CB8AC3E}">
        <p14:creationId xmlns:p14="http://schemas.microsoft.com/office/powerpoint/2010/main" val="36902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7974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Fish of Bermuda</a:t>
            </a:r>
          </a:p>
          <a:p>
            <a:pPr lvl="0"/>
            <a:r>
              <a:rPr lang="en-US" dirty="0" smtClean="0"/>
              <a:t>The Bermuda time series?</a:t>
            </a:r>
          </a:p>
          <a:p>
            <a:pPr lvl="0"/>
            <a:r>
              <a:rPr lang="en-US" dirty="0" smtClean="0"/>
              <a:t>Fuel from algae</a:t>
            </a:r>
          </a:p>
          <a:p>
            <a:pPr lvl="0"/>
            <a:r>
              <a:rPr lang="en-US" dirty="0" smtClean="0"/>
              <a:t>Wave power project – data available from BWS – maybe make a working CETO model using buoys and bike pumps?</a:t>
            </a:r>
          </a:p>
          <a:p>
            <a:pPr lvl="0"/>
            <a:r>
              <a:rPr lang="en-US" dirty="0" smtClean="0"/>
              <a:t>Weather forecasting for storms – when one comes</a:t>
            </a:r>
          </a:p>
          <a:p>
            <a:pPr lvl="0"/>
            <a:r>
              <a:rPr lang="en-US" dirty="0" smtClean="0"/>
              <a:t>Balloon launch?</a:t>
            </a:r>
          </a:p>
          <a:p>
            <a:pPr lvl="0"/>
            <a:r>
              <a:rPr lang="en-US" dirty="0" smtClean="0"/>
              <a:t>Tide gauge – or tidal patterns?</a:t>
            </a:r>
          </a:p>
          <a:p>
            <a:pPr lvl="0"/>
            <a:r>
              <a:rPr lang="en-US" dirty="0" smtClean="0"/>
              <a:t>Homemade wind speed gauges?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193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Ocean Science and Technology</vt:lpstr>
      <vt:lpstr>Ideas for Projects</vt:lpstr>
      <vt:lpstr>ROV – Remotely Operated Vehicle</vt:lpstr>
      <vt:lpstr>Basic ROV</vt:lpstr>
      <vt:lpstr>Basic ROV </vt:lpstr>
      <vt:lpstr>PowerPoint Presentation</vt:lpstr>
      <vt:lpstr>More sophisicated model</vt:lpstr>
      <vt:lpstr>Gliders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Science and Technology</dc:title>
  <dc:creator>Wright,  Paul</dc:creator>
  <cp:lastModifiedBy>Wright,  Paul</cp:lastModifiedBy>
  <cp:revision>6</cp:revision>
  <dcterms:created xsi:type="dcterms:W3CDTF">2014-09-15T16:21:35Z</dcterms:created>
  <dcterms:modified xsi:type="dcterms:W3CDTF">2014-09-15T17:17:34Z</dcterms:modified>
</cp:coreProperties>
</file>