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3" r:id="rId5"/>
    <p:sldId id="258" r:id="rId6"/>
    <p:sldId id="266" r:id="rId7"/>
    <p:sldId id="267" r:id="rId8"/>
    <p:sldId id="259" r:id="rId9"/>
    <p:sldId id="261" r:id="rId10"/>
    <p:sldId id="262" r:id="rId11"/>
    <p:sldId id="257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7035-7C1B-41E5-97EF-D110E85FF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D2258-1A1B-482B-9254-3ABE48A67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0EF8-C674-4776-AC33-CC9CF47B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8489-C35F-4E69-BB55-22924BC7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D0B11-22BA-42F7-B427-FDF3703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7774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3DBF-9630-4D2D-85DE-23A00116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41833-C7BA-4886-99C9-6C9B93056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BFA25-E93B-4EFD-BA89-0A1A37A8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B4B7D-14CD-4E42-9BC8-31FD02B1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30B59-6975-44D2-A660-2421C822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917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64D25-7586-4BEB-950F-B67912824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18C0D-2E76-4F2A-9686-492024E2F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7D3B-61A5-4A5D-854A-0547F2BA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B02A-54A7-48E8-83DC-0AA2B0DC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55A24-8CC9-46A6-9F3B-F4079B49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743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B4E3-3A63-4702-9345-7AAB1A9D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3C18-3F50-41F1-8D22-48FAD29F1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29499-D408-4A65-9BD6-4C67B1A0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81238-3202-4B5A-80EA-24DA78D2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28580-7FC7-4782-814F-172D2ACE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963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E8FF-8A22-4D64-ABF8-FC2FAD45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D37E6-C7EE-4C9F-AE8F-1CF2D8C4B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0D140-F19E-4C7B-A860-0A7FBA40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797BF-FE3A-4F7A-B59C-059F2C66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5FA2-500C-4174-B46B-D406E53B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28295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67B0-3897-403C-9E20-581534C8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6422-3386-4D33-87F4-9447A3F7A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0F08-82E0-4C5B-BAC2-BFB0C0519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F8D2A-CB3C-4DE2-88D7-C662A07B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FEBF3-B63D-4CC0-A6A8-E33242E3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B129F-F0B4-40F2-B51A-8EB2F8B2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2874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B909-AB31-4735-9ED3-7CF96A18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AB1E0-B9CA-447E-947B-F59427C83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C3A75-6DD1-4449-A586-DCE53E60D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A54EB-7289-4D6A-B0A8-1E05E7700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7A1D9-C2B6-4270-8F3A-8EA18E542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9A7AB-F495-45D5-90D0-25E691B2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52924-CB75-4263-8A03-547BB3F8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026AC-6EC9-4999-91A1-6147B569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3977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FE93-4306-4516-BB5B-7010589A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29676-3CA1-4FC1-BA42-3F20BEC9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A8160-87D0-46F9-9CCC-43068B5F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244C-CFC1-4056-A68F-8E2FC5A1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1982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59CB8-AF48-4684-8599-F2123633B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87E96-AE51-454D-8FE1-E79E5322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92A9F-9932-4E53-BB15-FB3F0D98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7074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8E5B-FA48-4947-9BF9-C975B62B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6918-1E19-4CA1-BBCB-ECF5FEF0D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9D2CA-0FE6-4615-9726-14D1B995F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B6956-1BD7-4E13-B3BA-EE0AC7D2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09982-9A88-4064-AB56-6266525C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C3796-3A93-49A0-9215-3AFC10FE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3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7AC-88F4-4329-B668-1F77833B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F4055-2788-4127-828D-052DF118C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564CA-20CC-44E4-86DB-46B7C6EB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A4F10-065C-44D7-902F-4C8A18C5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B858A-64F9-4D5A-8807-87A7633E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7F0F-AFF9-4C1B-A8F1-3EF1E980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5726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E848F-986F-4951-A3DE-8AD9EBE9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2C1CE-14D5-43E2-B639-228F11F6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00006-A77F-4BC9-AA9D-DAADEA5AC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93B7-7882-4AD9-A3A5-A05737FB3578}" type="datetimeFigureOut">
              <a:rPr lang="en-BM" smtClean="0"/>
              <a:t>25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E122-78AC-4706-B0B6-07617618B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C8254-ECF6-44D5-BDB2-73237DFB1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F8CF-F554-4F41-AA03-931E914EE2C4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332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ordinated_Universal_Tim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Kinetic_energ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3108-75E7-4BD7-84E9-840DAFFFD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Hurricanes</a:t>
            </a:r>
            <a:endParaRPr lang="en-B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F52E1-E4A1-445B-991F-956161930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6168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9A536F1-643D-4DA6-8B1D-E47F80159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4" y="683579"/>
            <a:ext cx="11263892" cy="5672831"/>
          </a:xfrm>
        </p:spPr>
      </p:pic>
    </p:spTree>
    <p:extLst>
      <p:ext uri="{BB962C8B-B14F-4D97-AF65-F5344CB8AC3E}">
        <p14:creationId xmlns:p14="http://schemas.microsoft.com/office/powerpoint/2010/main" val="292786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B1A7-EBE9-4DB8-9911-BE150DDC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Increase Hurricanes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1E25-81E1-4D1D-8F08-32951C8C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Nina events – reduces upper level wind sheer in the North Atlantic</a:t>
            </a:r>
          </a:p>
          <a:p>
            <a:r>
              <a:rPr lang="en-US" dirty="0"/>
              <a:t>Warm ocean temperatures – increases the convection</a:t>
            </a:r>
          </a:p>
          <a:p>
            <a:r>
              <a:rPr lang="en-US" dirty="0"/>
              <a:t>Strong easterly winds south of the Sahara – initiates the disturbance that spawns into the hurricane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factors:  North Atlantic Oscillation – where the high pressure exists in the North Atlantic.  (causes unknown)</a:t>
            </a:r>
          </a:p>
          <a:p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15934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B1A7-EBE9-4DB8-9911-BE150DDC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Decrease Hurricanes</a:t>
            </a:r>
            <a:endParaRPr lang="en-B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1E25-81E1-4D1D-8F08-32951C8C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 Nino events – increases upper level wind sheer in the North Atlantic</a:t>
            </a:r>
          </a:p>
          <a:p>
            <a:r>
              <a:rPr lang="en-US" dirty="0"/>
              <a:t>Cooler ocean temperatures – Decreases the convection</a:t>
            </a:r>
          </a:p>
          <a:p>
            <a:r>
              <a:rPr lang="en-US" dirty="0"/>
              <a:t>Cooler temperature south of the Sahara – decreases the initial disturbance</a:t>
            </a:r>
          </a:p>
          <a:p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354528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EDDD-4CCA-438B-B070-5274506A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 Hurricane</a:t>
            </a:r>
            <a:endParaRPr lang="en-BM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B5702-FD3B-4360-98D3-37849264E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6173"/>
                <a:ext cx="10515600" cy="478670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𝐴𝐶𝐸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BM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B5702-FD3B-4360-98D3-37849264E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6173"/>
                <a:ext cx="10515600" cy="47867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389037F-CDC6-40D9-98ED-D584045E7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65685"/>
            <a:ext cx="9987379" cy="30642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M" altLang="en-BM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ACE of a season is calculated by summing the squares of the estimated maximum sustained velocity of every active tropical storm (wind speed 35 knots [65 km/h, 40 mph] or higher), at six-hour intervals. Since the calculation is sensitive to the starting point of the six-hour intervals, the convention is to use 00:00, 06:00, 12:00, and 18:00 </a:t>
            </a:r>
            <a:r>
              <a:rPr kumimoji="0" lang="en-BM" altLang="en-BM" sz="2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Coordinated Universal Time"/>
              </a:rPr>
              <a:t>UTC</a:t>
            </a:r>
            <a:r>
              <a:rPr kumimoji="0" lang="en-BM" altLang="en-BM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en-US" altLang="en-BM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BM" sz="1600" dirty="0">
              <a:solidFill>
                <a:srgbClr val="222222"/>
              </a:solidFill>
              <a:cs typeface="Arial" panose="020B0604020202020204" pitchFamily="34" charset="0"/>
              <a:hlinkClick r:id="rId4" tooltip="Kinetic energy"/>
            </a:endParaRPr>
          </a:p>
        </p:txBody>
      </p:sp>
      <p:sp>
        <p:nvSpPr>
          <p:cNvPr id="5" name="AutoShape 3" descr="{\text{ACE}}=10^{{-4}}\sum v_{\max }^{2}">
            <a:extLst>
              <a:ext uri="{FF2B5EF4-FFF2-40B4-BE49-F238E27FC236}">
                <a16:creationId xmlns:a16="http://schemas.microsoft.com/office/drawing/2014/main" id="{1E12E7E5-C95E-450B-A4CA-D56D07F37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8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3599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B9EF-C727-4218-96CA-483A7FA3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M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AA25CE-F498-4C04-AFF1-F9ACD5A89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6" y="534526"/>
            <a:ext cx="11731612" cy="5958349"/>
          </a:xfrm>
        </p:spPr>
      </p:pic>
    </p:spTree>
    <p:extLst>
      <p:ext uri="{BB962C8B-B14F-4D97-AF65-F5344CB8AC3E}">
        <p14:creationId xmlns:p14="http://schemas.microsoft.com/office/powerpoint/2010/main" val="3283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text, grass, colorful&#10;&#10;Description automatically generated">
            <a:extLst>
              <a:ext uri="{FF2B5EF4-FFF2-40B4-BE49-F238E27FC236}">
                <a16:creationId xmlns:a16="http://schemas.microsoft.com/office/drawing/2014/main" id="{04067679-5480-43CF-B824-57D3672A3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3" y="166611"/>
            <a:ext cx="7883623" cy="65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89B223-CB18-45EB-94EC-F5762F05A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67" y="1110538"/>
            <a:ext cx="8260079" cy="4775358"/>
          </a:xfrm>
        </p:spPr>
      </p:pic>
    </p:spTree>
    <p:extLst>
      <p:ext uri="{BB962C8B-B14F-4D97-AF65-F5344CB8AC3E}">
        <p14:creationId xmlns:p14="http://schemas.microsoft.com/office/powerpoint/2010/main" val="342702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647152-C27E-428F-B3B1-5AA8B9EE1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59" y="301453"/>
            <a:ext cx="5956917" cy="6030589"/>
          </a:xfrm>
        </p:spPr>
      </p:pic>
    </p:spTree>
    <p:extLst>
      <p:ext uri="{BB962C8B-B14F-4D97-AF65-F5344CB8AC3E}">
        <p14:creationId xmlns:p14="http://schemas.microsoft.com/office/powerpoint/2010/main" val="209410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9136C8-C0BC-40C3-A068-40FA0175C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7" y="512363"/>
            <a:ext cx="8250445" cy="5833274"/>
          </a:xfrm>
        </p:spPr>
      </p:pic>
    </p:spTree>
    <p:extLst>
      <p:ext uri="{BB962C8B-B14F-4D97-AF65-F5344CB8AC3E}">
        <p14:creationId xmlns:p14="http://schemas.microsoft.com/office/powerpoint/2010/main" val="21426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ross section of hurricane heat engine">
            <a:extLst>
              <a:ext uri="{FF2B5EF4-FFF2-40B4-BE49-F238E27FC236}">
                <a16:creationId xmlns:a16="http://schemas.microsoft.com/office/drawing/2014/main" id="{2D406687-A625-48F4-AA10-49F74118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9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ross section of hurricane heat engine">
            <a:extLst>
              <a:ext uri="{FF2B5EF4-FFF2-40B4-BE49-F238E27FC236}">
                <a16:creationId xmlns:a16="http://schemas.microsoft.com/office/drawing/2014/main" id="{74B8A5F8-1923-4992-9A07-4AAB91C0E6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65125"/>
            <a:ext cx="8170333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7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508951E-C184-4FD2-BA71-D8881C212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29" y="685800"/>
            <a:ext cx="8530542" cy="5486400"/>
          </a:xfrm>
        </p:spPr>
      </p:pic>
    </p:spTree>
    <p:extLst>
      <p:ext uri="{BB962C8B-B14F-4D97-AF65-F5344CB8AC3E}">
        <p14:creationId xmlns:p14="http://schemas.microsoft.com/office/powerpoint/2010/main" val="230389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lack, green, water, sitting&#10;&#10;Description automatically generated">
            <a:extLst>
              <a:ext uri="{FF2B5EF4-FFF2-40B4-BE49-F238E27FC236}">
                <a16:creationId xmlns:a16="http://schemas.microsoft.com/office/drawing/2014/main" id="{93C455E0-B493-40DD-8F3F-E7A9316D2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433429"/>
            <a:ext cx="6134470" cy="5991141"/>
          </a:xfrm>
        </p:spPr>
      </p:pic>
    </p:spTree>
    <p:extLst>
      <p:ext uri="{BB962C8B-B14F-4D97-AF65-F5344CB8AC3E}">
        <p14:creationId xmlns:p14="http://schemas.microsoft.com/office/powerpoint/2010/main" val="101999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178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Hurricanes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Increase Hurricanes</vt:lpstr>
      <vt:lpstr>Factors that Decrease Hurricanes</vt:lpstr>
      <vt:lpstr>The Power of a Hurricane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Hurricanes</dc:title>
  <dc:creator>Wright, Paul</dc:creator>
  <cp:lastModifiedBy>Wright, Paul</cp:lastModifiedBy>
  <cp:revision>6</cp:revision>
  <dcterms:created xsi:type="dcterms:W3CDTF">2020-02-23T21:05:42Z</dcterms:created>
  <dcterms:modified xsi:type="dcterms:W3CDTF">2020-02-25T13:35:03Z</dcterms:modified>
</cp:coreProperties>
</file>